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92" r:id="rId3"/>
    <p:sldId id="290" r:id="rId4"/>
    <p:sldId id="291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2B5C7-13E6-9A47-AD8B-3A121DC2FD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579D-2B2B-C344-8E53-9624764D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magoosh.com</a:t>
            </a:r>
            <a:r>
              <a:rPr lang="en-US" sz="1200" dirty="0" smtClean="0"/>
              <a:t>/</a:t>
            </a:r>
            <a:r>
              <a:rPr lang="en-US" sz="1200" dirty="0" err="1" smtClean="0"/>
              <a:t>gre</a:t>
            </a:r>
            <a:r>
              <a:rPr lang="en-US" sz="1200" dirty="0" smtClean="0"/>
              <a:t>/2015/active-reading-strategies-for-the-</a:t>
            </a:r>
            <a:r>
              <a:rPr lang="en-US" sz="1200" dirty="0" err="1" smtClean="0"/>
              <a:t>gre</a:t>
            </a:r>
            <a:r>
              <a:rPr lang="en-US" sz="1200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C579D-2B2B-C344-8E53-9624764D8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674" y="4495800"/>
            <a:ext cx="6943725" cy="914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5686425"/>
            <a:ext cx="5638800" cy="762000"/>
          </a:xfrm>
        </p:spPr>
        <p:txBody>
          <a:bodyPr anchor="ctr"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324600" y="5682996"/>
            <a:ext cx="2209800" cy="780288"/>
          </a:xfrm>
        </p:spPr>
        <p:txBody>
          <a:bodyPr rIns="0" anchor="ctr">
            <a:normAutofit/>
          </a:bodyPr>
          <a:lstStyle>
            <a:lvl1pPr algn="r">
              <a:buFontTx/>
              <a:buNone/>
              <a:defRPr sz="16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54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7772400" cy="4648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1557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657"/>
            <a:ext cx="8229600" cy="4188506"/>
          </a:xfrm>
          <a:prstGeom prst="rect">
            <a:avLst/>
          </a:prstGeom>
        </p:spPr>
        <p:txBody>
          <a:bodyPr/>
          <a:lstStyle>
            <a:lvl1pPr marL="342900" indent="-228600">
              <a:defRPr sz="2400" baseline="0">
                <a:latin typeface="Verdana" pitchFamily="34" charset="0"/>
              </a:defRPr>
            </a:lvl1pPr>
            <a:lvl2pPr>
              <a:defRPr sz="2000" baseline="0">
                <a:latin typeface="Verdana" pitchFamily="34" charset="0"/>
              </a:defRPr>
            </a:lvl2pPr>
            <a:lvl3pPr>
              <a:defRPr sz="1800" baseline="0">
                <a:latin typeface="Verdana" pitchFamily="34" charset="0"/>
              </a:defRPr>
            </a:lvl3pPr>
            <a:lvl4pPr>
              <a:defRPr sz="1800" baseline="0">
                <a:latin typeface="Verdana" pitchFamily="34" charset="0"/>
              </a:defRPr>
            </a:lvl4pPr>
            <a:lvl5pPr>
              <a:defRPr sz="1800"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400" y="0"/>
            <a:ext cx="8153400" cy="141514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3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86BEE1-9E75-D54F-8C58-03EB9277B5F4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D3657-DF92-AD43-87A6-385566CE0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17638"/>
            <a:ext cx="5943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2895601"/>
            <a:ext cx="7239000" cy="1676399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8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60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5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5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99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9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15000" cy="64135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1"/>
            <a:ext cx="5111750" cy="457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62200" y="6096000"/>
            <a:ext cx="6324600" cy="357250"/>
          </a:xfrm>
        </p:spPr>
        <p:txBody>
          <a:bodyPr anchor="b">
            <a:normAutofit/>
          </a:bodyPr>
          <a:lstStyle>
            <a:lvl1pPr algn="r">
              <a:buFontTx/>
              <a:buNone/>
              <a:defRPr sz="1600" i="1">
                <a:solidFill>
                  <a:srgbClr val="71246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5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19601"/>
            <a:ext cx="7086600" cy="12192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Copyright © 2015 by Educational Testing Service. ETS, the ETS logo, LISTENING. LEARNING. LEADING. GRE, POWERPREP and SCORESELECT are registered trademarks of Educational Testing Service (ETS) </a:t>
            </a:r>
          </a:p>
          <a:p>
            <a:pPr algn="ctr" eaLnBrk="1" hangingPunct="1"/>
            <a:r>
              <a:rPr lang="en-US" sz="600">
                <a:solidFill>
                  <a:srgbClr val="404040"/>
                </a:solidFill>
                <a:latin typeface="Verdana" charset="0"/>
                <a:cs typeface="Verdana" charset="0"/>
              </a:rPr>
              <a:t>in the United States and other countries. All other trademarks are property of their respective owners. 23414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60066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43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04040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GRE TEST prep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Verbal: Reading Comp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 Bowman, Ph.D.</a:t>
            </a:r>
          </a:p>
          <a:p>
            <a:r>
              <a:rPr lang="en-US" dirty="0" smtClean="0"/>
              <a:t>VSSA GRE prep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2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Reading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95"/>
            <a:ext cx="8229600" cy="4419599"/>
          </a:xfrm>
        </p:spPr>
        <p:txBody>
          <a:bodyPr/>
          <a:lstStyle/>
          <a:p>
            <a:r>
              <a:rPr lang="en-US" dirty="0" smtClean="0"/>
              <a:t>Types of questions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Select all that apply</a:t>
            </a:r>
          </a:p>
          <a:p>
            <a:pPr lvl="1"/>
            <a:r>
              <a:rPr lang="en-US" dirty="0" smtClean="0"/>
              <a:t>Select in passage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5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think about when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133"/>
            <a:ext cx="8229600" cy="42966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Read quickly before reading questions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 not look at questions or answers before reading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Active </a:t>
            </a:r>
            <a:r>
              <a:rPr lang="en-US" dirty="0"/>
              <a:t>reader, don’t let info just </a:t>
            </a:r>
            <a:r>
              <a:rPr lang="en-US" dirty="0" smtClean="0"/>
              <a:t>wash </a:t>
            </a:r>
            <a:r>
              <a:rPr lang="en-US" dirty="0"/>
              <a:t>over </a:t>
            </a:r>
            <a:r>
              <a:rPr lang="en-US" dirty="0" smtClean="0"/>
              <a:t>you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Don’t </a:t>
            </a:r>
            <a:r>
              <a:rPr lang="en-US" dirty="0"/>
              <a:t>focus on </a:t>
            </a:r>
            <a:r>
              <a:rPr lang="en-US" dirty="0" smtClean="0"/>
              <a:t>bolded or underlined </a:t>
            </a:r>
            <a:r>
              <a:rPr lang="en-US" dirty="0"/>
              <a:t>sentences if </a:t>
            </a:r>
            <a:r>
              <a:rPr lang="en-US" dirty="0" smtClean="0"/>
              <a:t>present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 not focus on the facts but the ideas of the </a:t>
            </a:r>
            <a:r>
              <a:rPr lang="en-US" dirty="0" smtClean="0"/>
              <a:t>sentences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Don’t over-interpret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Follow Structure words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Read out loud </a:t>
            </a:r>
            <a:r>
              <a:rPr lang="en-US" dirty="0" smtClean="0">
                <a:sym typeface="Wingdings"/>
              </a:rPr>
              <a:t>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/>
              </a:rPr>
              <a:t>Draw a picture in your head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Summarize each paragraph; look away from passage to do this</a:t>
            </a:r>
            <a:endParaRPr lang="en-US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Read ETS 72; PR 133 A; PR 134 A; PR 134 B; PR 135; K 115; K118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LSAT 18, LSAT 22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Determine topic, scope, and author’s purpose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Topic is broad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Scope is aspect of topic discussing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Purpose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775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can read; how to answer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008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Make sure you understand question: rephrase it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Answer question without looking at and match to choices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POE: AVOID THESE!!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Extreme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Must, each, every, the best, totally, always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May can some, many, sometimes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Half right=all wrong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Don’t look for reasons to keep an answer, look for reasons to avoid it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Recycled language; answers verbatim from passage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ALWAYS go back and double check answer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When doing this; read sentence in context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Beyond given info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Never use outside knowledge; an answer isn’t correct just because its true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practicing, know why wrong answers are wrong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ETS 72 1, K 115, K118 , LSAT 18, LSAT 22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59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reasoning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799"/>
            <a:ext cx="8229600" cy="441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Critical reasoning: 2-4 in each section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Isolate premise, conclusion, or assumption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ID what would weaken or strengthen conclusion?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1. Identify the conclusion 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Therefore, thus, and so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Suggest, believe, hope, indicate, follow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Should, would, must, will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Do PR 111, 134A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2. ID premise 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Why should you believe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Because, due to, since, based on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Do PR 111; 134B, 135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3. ID assumptions 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Just because </a:t>
            </a:r>
            <a:r>
              <a:rPr lang="en-US" sz="1800" i="1" u="sng" dirty="0" smtClean="0"/>
              <a:t>premise</a:t>
            </a:r>
            <a:r>
              <a:rPr lang="en-US" sz="1800" dirty="0" smtClean="0"/>
              <a:t>, does it mean </a:t>
            </a:r>
            <a:r>
              <a:rPr lang="en-US" sz="1800" i="1" u="sng" dirty="0" smtClean="0"/>
              <a:t>conclusion</a:t>
            </a:r>
            <a:r>
              <a:rPr lang="en-US" sz="1800" dirty="0" smtClean="0"/>
              <a:t>??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If no, its an assumption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/>
              <a:t>Do PR 119, 122, 126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Inference: What follows from what is in the passage</a:t>
            </a:r>
            <a:r>
              <a:rPr lang="en-US" sz="1800" dirty="0" smtClean="0"/>
              <a:t>? (ETS 72 2; PR 128)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dirty="0"/>
              <a:t>Usually no conclusion…just a set of facts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Resolve</a:t>
            </a:r>
            <a:r>
              <a:rPr lang="en-US" sz="1800" dirty="0"/>
              <a:t>/</a:t>
            </a:r>
            <a:r>
              <a:rPr lang="en-US" sz="1800" dirty="0" smtClean="0"/>
              <a:t>Explain (PR 131, 133 A, 133 B)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dirty="0"/>
              <a:t>Find answer that resolves two facts in contradiction</a:t>
            </a:r>
          </a:p>
          <a:p>
            <a:pPr lvl="2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594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 format.thmx</Template>
  <TotalTime>10708</TotalTime>
  <Words>468</Words>
  <Application>Microsoft Macintosh PowerPoint</Application>
  <PresentationFormat>On-screen Show (4:3)</PresentationFormat>
  <Paragraphs>64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GRE format</vt:lpstr>
      <vt:lpstr>GRE TEST prep Verbal: Reading Comp</vt:lpstr>
      <vt:lpstr>Overview of Reading Comprehension</vt:lpstr>
      <vt:lpstr>What to think about when reading</vt:lpstr>
      <vt:lpstr>Now we can read; how to answer Qs</vt:lpstr>
      <vt:lpstr>Critical reasoning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Bowman</dc:creator>
  <cp:lastModifiedBy>Beth Bowman</cp:lastModifiedBy>
  <cp:revision>27</cp:revision>
  <dcterms:created xsi:type="dcterms:W3CDTF">2015-04-07T16:43:31Z</dcterms:created>
  <dcterms:modified xsi:type="dcterms:W3CDTF">2017-07-24T01:50:23Z</dcterms:modified>
</cp:coreProperties>
</file>