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71" r:id="rId5"/>
    <p:sldId id="273" r:id="rId6"/>
    <p:sldId id="276" r:id="rId7"/>
    <p:sldId id="275" r:id="rId8"/>
    <p:sldId id="277" r:id="rId9"/>
    <p:sldId id="272" r:id="rId10"/>
    <p:sldId id="274" r:id="rId11"/>
    <p:sldId id="278" r:id="rId12"/>
    <p:sldId id="279" r:id="rId13"/>
    <p:sldId id="280" r:id="rId14"/>
    <p:sldId id="281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9027313-E767-160D-03EF-E6ECEAAC3D68}" name="Teresa VanderMolen" initials="TV" userId="S::teresa.vandermolen@belmont.edu::8a340141-8b4c-4a1f-b7cf-db8403cb027c" providerId="AD"/>
  <p188:author id="{30EB1E2B-F476-8065-E1E4-745638857873}" name="Anna Cate Myers" initials="AM" userId="S::annacate.myers@belmont.edu::8512e027-d8d6-45e1-a586-31dec8ba471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879649-75FA-8678-AC71-F60E1761050C}" v="10" dt="2025-09-16T21:20:56.244"/>
    <p1510:client id="{433DBB90-A334-CCA4-13F9-AABC3C68D7CD}" v="58" dt="2025-09-16T21:17:47.447"/>
    <p1510:client id="{71AD52AB-E7FE-BA4E-8BE9-EF47FDC81ED2}" v="786" dt="2025-09-15T21:33:27.283"/>
    <p1510:client id="{DC2B043E-6558-DA4F-A63A-205A0E4761C9}" v="1" dt="2025-09-16T13:38:42.2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Gotham Narrow Medium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35-E542-8659-BE96CEAA198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335-E542-8659-BE96CEAA198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335-E542-8659-BE96CEAA1982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516-8A41-943C-520481A1484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16-8A41-943C-520481A148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Gotham Narrow Medium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Gotham Narrow Medium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67-E845-ABB8-4FE6CDF1139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F67-E845-ABB8-4FE6CDF1139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F67-E845-ABB8-4FE6CDF1139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516-8A41-943C-520481A1484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16-8A41-943C-520481A148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axId val="547995456"/>
        <c:axId val="1370258495"/>
      </c:barChart>
      <c:valAx>
        <c:axId val="13702584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7995456"/>
        <c:crosses val="autoZero"/>
        <c:crossBetween val="between"/>
      </c:valAx>
      <c:catAx>
        <c:axId val="547995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Gotham Narrow Medium" pitchFamily="2" charset="0"/>
                <a:ea typeface="+mn-ea"/>
                <a:cs typeface="+mn-cs"/>
              </a:defRPr>
            </a:pPr>
            <a:endParaRPr lang="en-US"/>
          </a:p>
        </c:txPr>
        <c:crossAx val="137025849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Gotham Narrow Medium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499F7-B213-4F40-A533-48618D43976D}" type="datetimeFigureOut">
              <a:rPr lang="en-US" smtClean="0"/>
              <a:t>11/5/25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BD0B3-ADD0-B844-AE3A-35D22B131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27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pe Transforms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and white logo with a blue circle and white text&#10;&#10;AI-generated content may be incorrect.">
            <a:extLst>
              <a:ext uri="{FF2B5EF4-FFF2-40B4-BE49-F238E27FC236}">
                <a16:creationId xmlns:a16="http://schemas.microsoft.com/office/drawing/2014/main" id="{4A2B8A5D-1E4F-8C55-C33E-FD1FC27C8B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5986" y="1364377"/>
            <a:ext cx="5760027" cy="3713607"/>
          </a:xfrm>
          <a:prstGeom prst="rect">
            <a:avLst/>
          </a:prstGeom>
        </p:spPr>
      </p:pic>
      <p:pic>
        <p:nvPicPr>
          <p:cNvPr id="5" name="Picture 4" descr="A blue circles on a black background&#10;&#10;AI-generated content may be incorrect.">
            <a:extLst>
              <a:ext uri="{FF2B5EF4-FFF2-40B4-BE49-F238E27FC236}">
                <a16:creationId xmlns:a16="http://schemas.microsoft.com/office/drawing/2014/main" id="{CF0E6825-7A07-6739-2FB1-E7768B39E4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930" y="5706269"/>
            <a:ext cx="984140" cy="20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876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C33AD-5A15-3880-B684-9F0BDB8A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58002A-5753-4085-6644-D8EC5C74E1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16ADC2-70FD-3A4B-BC55-CE2DAA9707D9}" type="datetimeFigureOut">
              <a:rPr lang="en-US" smtClean="0"/>
              <a:t>11/5/25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135117-0069-BB54-0B35-CCAD12485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7121ED-CE87-CBB8-DBE3-5D0926FEA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AA62BC-E286-904D-9981-3347A0DCC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55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hoto: Downt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ity skyline with a pink sky&#10;&#10;AI-generated content may be incorrect.">
            <a:extLst>
              <a:ext uri="{FF2B5EF4-FFF2-40B4-BE49-F238E27FC236}">
                <a16:creationId xmlns:a16="http://schemas.microsoft.com/office/drawing/2014/main" id="{90FE1D66-F8DA-DA12-1136-620A9119FE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83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hoto: Mass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FE1D66-F8DA-DA12-1136-620A9119FE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495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hoto: Student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FE1D66-F8DA-DA12-1136-620A9119FE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24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hoto: Bellt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FE1D66-F8DA-DA12-1136-620A9119FE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4" y="-1270000"/>
            <a:ext cx="12172492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8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hoto: Dr. Jones &amp; Stud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FE1D66-F8DA-DA12-1136-620A9119FE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55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BFA99-3949-7C3C-712D-08E957564D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435534"/>
            <a:ext cx="9144000" cy="2387600"/>
          </a:xfrm>
        </p:spPr>
        <p:txBody>
          <a:bodyPr anchor="b"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117E24-BA90-6810-5237-2C7543CE0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915209"/>
            <a:ext cx="9144000" cy="866053"/>
          </a:xfrm>
        </p:spPr>
        <p:txBody>
          <a:bodyPr/>
          <a:lstStyle>
            <a:lvl1pPr marL="0" indent="0" algn="ctr">
              <a:buNone/>
              <a:defRPr sz="2400"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 descr="A blue circles on a black background&#10;&#10;AI-generated content may be incorrect.">
            <a:extLst>
              <a:ext uri="{FF2B5EF4-FFF2-40B4-BE49-F238E27FC236}">
                <a16:creationId xmlns:a16="http://schemas.microsoft.com/office/drawing/2014/main" id="{941D74D1-96F8-A1FE-753E-D125A00DC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930" y="5262924"/>
            <a:ext cx="984140" cy="20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BFA99-3949-7C3C-712D-08E957564D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34085"/>
            <a:ext cx="4572000" cy="2863483"/>
          </a:xfrm>
        </p:spPr>
        <p:txBody>
          <a:bodyPr anchor="b"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117E24-BA90-6810-5237-2C7543CE0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4149969"/>
            <a:ext cx="4572000" cy="1119554"/>
          </a:xfrm>
        </p:spPr>
        <p:txBody>
          <a:bodyPr/>
          <a:lstStyle>
            <a:lvl1pPr marL="0" indent="0" algn="ctr">
              <a:buNone/>
              <a:defRPr sz="2400"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 descr="A blue circles on a black background&#10;&#10;AI-generated content may be incorrect.">
            <a:extLst>
              <a:ext uri="{FF2B5EF4-FFF2-40B4-BE49-F238E27FC236}">
                <a16:creationId xmlns:a16="http://schemas.microsoft.com/office/drawing/2014/main" id="{941D74D1-96F8-A1FE-753E-D125A00DC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130" y="5646555"/>
            <a:ext cx="984140" cy="201612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D1FA1D-2BC0-5DA9-FC5A-D082A4DCC3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403573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0DC4C-2DC0-249F-DB4B-8C6BBA159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F3B96-86C0-A897-6926-25B89B2E5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428512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E55A9DF9-6795-DFA1-9A07-C894EDA6D995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5437001" y="1825625"/>
            <a:ext cx="5916798" cy="43513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70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0DC4C-2DC0-249F-DB4B-8C6BBA159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F3B96-86C0-A897-6926-25B89B2E5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6545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6CEC96E4-6067-DC1C-3AFD-719660D779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4901" y="5169860"/>
            <a:ext cx="1896440" cy="122225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F24A97-A8DE-9BD3-A126-958F6E11492C}"/>
              </a:ext>
            </a:extLst>
          </p:cNvPr>
          <p:cNvCxnSpPr>
            <a:cxnSpLocks/>
          </p:cNvCxnSpPr>
          <p:nvPr userDrawn="1"/>
        </p:nvCxnSpPr>
        <p:spPr>
          <a:xfrm flipV="1">
            <a:off x="10943869" y="6631055"/>
            <a:ext cx="0" cy="1218767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A124D60-A808-D69C-23DF-937EEFD26B08}"/>
              </a:ext>
            </a:extLst>
          </p:cNvPr>
          <p:cNvCxnSpPr>
            <a:cxnSpLocks/>
          </p:cNvCxnSpPr>
          <p:nvPr userDrawn="1"/>
        </p:nvCxnSpPr>
        <p:spPr>
          <a:xfrm flipV="1">
            <a:off x="10916160" y="4690170"/>
            <a:ext cx="0" cy="290946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48DE8A-057A-EC10-F864-4C8A85F8D0AD}"/>
              </a:ext>
            </a:extLst>
          </p:cNvPr>
          <p:cNvCxnSpPr>
            <a:cxnSpLocks/>
          </p:cNvCxnSpPr>
          <p:nvPr userDrawn="1"/>
        </p:nvCxnSpPr>
        <p:spPr>
          <a:xfrm>
            <a:off x="10916160" y="4626889"/>
            <a:ext cx="1839284" cy="0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4326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9478151-FA78-83AE-8801-389283A05854}"/>
              </a:ext>
            </a:extLst>
          </p:cNvPr>
          <p:cNvCxnSpPr>
            <a:cxnSpLocks/>
          </p:cNvCxnSpPr>
          <p:nvPr userDrawn="1"/>
        </p:nvCxnSpPr>
        <p:spPr>
          <a:xfrm flipV="1">
            <a:off x="1140148" y="2084294"/>
            <a:ext cx="0" cy="5382405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6140F90-6BE2-CC31-8A58-5F0318E9AC4E}"/>
              </a:ext>
            </a:extLst>
          </p:cNvPr>
          <p:cNvCxnSpPr>
            <a:cxnSpLocks/>
          </p:cNvCxnSpPr>
          <p:nvPr userDrawn="1"/>
        </p:nvCxnSpPr>
        <p:spPr>
          <a:xfrm>
            <a:off x="1140148" y="2084294"/>
            <a:ext cx="9601200" cy="0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1E98543-A254-F6EA-5620-D901C088AF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0882" y="0"/>
            <a:ext cx="7799289" cy="6857999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83E6744-2293-0E8F-37E7-729D33A45F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3712" y="2958167"/>
            <a:ext cx="2585658" cy="2568575"/>
          </a:xfrm>
        </p:spPr>
        <p:txBody>
          <a:bodyPr/>
          <a:lstStyle/>
          <a:p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A1F204C-4B1B-A91A-EEE2-0BC3A3D38690}"/>
              </a:ext>
            </a:extLst>
          </p:cNvPr>
          <p:cNvCxnSpPr>
            <a:cxnSpLocks/>
          </p:cNvCxnSpPr>
          <p:nvPr userDrawn="1"/>
        </p:nvCxnSpPr>
        <p:spPr>
          <a:xfrm flipV="1">
            <a:off x="10741348" y="2151529"/>
            <a:ext cx="0" cy="2756647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666246A-1F21-FB9E-583A-04BD4F10AC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61296" y="618192"/>
            <a:ext cx="3136994" cy="2339975"/>
          </a:xfrm>
        </p:spPr>
        <p:txBody>
          <a:bodyPr/>
          <a:lstStyle/>
          <a:p>
            <a:endParaRPr lang="en-US"/>
          </a:p>
        </p:txBody>
      </p:sp>
      <p:pic>
        <p:nvPicPr>
          <p:cNvPr id="23" name="Picture 22" descr="A blue and white logo&#10;&#10;AI-generated content may be incorrect.">
            <a:extLst>
              <a:ext uri="{FF2B5EF4-FFF2-40B4-BE49-F238E27FC236}">
                <a16:creationId xmlns:a16="http://schemas.microsoft.com/office/drawing/2014/main" id="{DD34973E-21A4-4024-FE08-9168025C08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4901" y="5169860"/>
            <a:ext cx="1896440" cy="122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4B970-29F5-4BE8-7E7C-B9715087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3224"/>
            <a:ext cx="5363308" cy="395493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Miller Tex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70E6DD-E2C7-33FA-578D-87A38DAA41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88125" y="1247908"/>
            <a:ext cx="3865562" cy="386556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13EC9-313C-3EF3-69C7-43FBFEF7DD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24687" y="5516908"/>
            <a:ext cx="2992438" cy="784502"/>
          </a:xfrm>
        </p:spPr>
        <p:txBody>
          <a:bodyPr/>
          <a:lstStyle>
            <a:lvl1pPr algn="ctr">
              <a:defRPr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algn="ctr">
              <a:defRPr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algn="ctr">
              <a:defRPr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algn="ctr">
              <a:defRPr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algn="ctr">
              <a:defRPr b="1" i="0" spc="200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9502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8345EBE-0C53-69DF-C033-C8E764DD53F7}"/>
              </a:ext>
            </a:extLst>
          </p:cNvPr>
          <p:cNvCxnSpPr>
            <a:cxnSpLocks/>
          </p:cNvCxnSpPr>
          <p:nvPr userDrawn="1"/>
        </p:nvCxnSpPr>
        <p:spPr>
          <a:xfrm flipV="1">
            <a:off x="8979783" y="466693"/>
            <a:ext cx="0" cy="6848507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0568BF0-1BEB-5F98-BE05-7B1194596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3C5FAF-F0C1-28B7-3724-A738E94CAE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70088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CDFD52-701C-A3B3-BF5D-577F104050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blue circles on a black background&#10;&#10;AI-generated content may be incorrect.">
            <a:extLst>
              <a:ext uri="{FF2B5EF4-FFF2-40B4-BE49-F238E27FC236}">
                <a16:creationId xmlns:a16="http://schemas.microsoft.com/office/drawing/2014/main" id="{F847C4C5-0E66-2703-E93E-63F24F8BCD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0492" y="6251082"/>
            <a:ext cx="730827" cy="14971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204786-0EFF-6BEB-F2F5-2042D748250D}"/>
              </a:ext>
            </a:extLst>
          </p:cNvPr>
          <p:cNvCxnSpPr>
            <a:cxnSpLocks/>
          </p:cNvCxnSpPr>
          <p:nvPr userDrawn="1"/>
        </p:nvCxnSpPr>
        <p:spPr>
          <a:xfrm>
            <a:off x="8979783" y="457200"/>
            <a:ext cx="3337723" cy="0"/>
          </a:xfrm>
          <a:prstGeom prst="line">
            <a:avLst/>
          </a:prstGeom>
          <a:ln w="2857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379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133D-FD4A-31AF-DD37-B380E97C5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BFDA75-CA2D-A13F-A1F7-A6453C2A9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616CF-02A4-FAE4-020D-590FB0707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16ADC2-70FD-3A4B-BC55-CE2DAA9707D9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443E0-D01C-2C79-43F9-B266BE42C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EC1A7-8A58-F452-7E81-BA397A5E0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AA62BC-E286-904D-9981-3347A0DCC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63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D577DA-23AA-35F5-1835-0078EB149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E9DB5-17B3-AC21-E340-6B45C55DC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467937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521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61" r:id="rId3"/>
    <p:sldLayoutId id="2147483668" r:id="rId4"/>
    <p:sldLayoutId id="2147483650" r:id="rId5"/>
    <p:sldLayoutId id="2147483667" r:id="rId6"/>
    <p:sldLayoutId id="2147483660" r:id="rId7"/>
    <p:sldLayoutId id="2147483657" r:id="rId8"/>
    <p:sldLayoutId id="2147483651" r:id="rId9"/>
    <p:sldLayoutId id="2147483654" r:id="rId10"/>
    <p:sldLayoutId id="2147483663" r:id="rId11"/>
    <p:sldLayoutId id="2147483664" r:id="rId12"/>
    <p:sldLayoutId id="2147483665" r:id="rId13"/>
    <p:sldLayoutId id="2147483666" r:id="rId14"/>
    <p:sldLayoutId id="214748365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i="0" kern="1200" spc="-15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b="1" i="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939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823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302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peTransformsPPT.mp4">
            <a:hlinkClick r:id="" action="ppaction://media"/>
            <a:extLst>
              <a:ext uri="{FF2B5EF4-FFF2-40B4-BE49-F238E27FC236}">
                <a16:creationId xmlns:a16="http://schemas.microsoft.com/office/drawing/2014/main" id="{791935F3-6F9B-D2C0-1907-C737162D9C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2537"/>
            <a:ext cx="12926439" cy="687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4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30766-F4B0-ABF4-E49E-A5AE777F03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995F5B-DA86-5959-5461-CC2B7C2439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TITLE SUBHEADING</a:t>
            </a:r>
          </a:p>
        </p:txBody>
      </p:sp>
    </p:spTree>
    <p:extLst>
      <p:ext uri="{BB962C8B-B14F-4D97-AF65-F5344CB8AC3E}">
        <p14:creationId xmlns:p14="http://schemas.microsoft.com/office/powerpoint/2010/main" val="568564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FEEB9-7633-4091-E5A7-A8A531BD0C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9D0255-A7E6-06B4-4099-D6CC6C015B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WITH PHOTO</a:t>
            </a:r>
          </a:p>
        </p:txBody>
      </p:sp>
      <p:pic>
        <p:nvPicPr>
          <p:cNvPr id="6" name="Picture Placeholder 5" descr="A tall brick tower with a white top&#10;&#10;AI-generated content may be incorrect.">
            <a:extLst>
              <a:ext uri="{FF2B5EF4-FFF2-40B4-BE49-F238E27FC236}">
                <a16:creationId xmlns:a16="http://schemas.microsoft.com/office/drawing/2014/main" id="{8520E9BE-DC18-AD2F-C41D-7774A61A282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5496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44C91-1E59-6DCC-6196-08CB1F026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Headline Goes Up Here</a:t>
            </a:r>
          </a:p>
        </p:txBody>
      </p:sp>
      <p:pic>
        <p:nvPicPr>
          <p:cNvPr id="6" name="Picture Placeholder 5" descr="A person holding a microphone with her hand up&#10;&#10;AI-generated content may be incorrect.">
            <a:extLst>
              <a:ext uri="{FF2B5EF4-FFF2-40B4-BE49-F238E27FC236}">
                <a16:creationId xmlns:a16="http://schemas.microsoft.com/office/drawing/2014/main" id="{06A74E68-2926-DBE9-4B6A-7590967F733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50C801-049A-3291-478A-A4179665B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</p:txBody>
      </p:sp>
    </p:spTree>
    <p:extLst>
      <p:ext uri="{BB962C8B-B14F-4D97-AF65-F5344CB8AC3E}">
        <p14:creationId xmlns:p14="http://schemas.microsoft.com/office/powerpoint/2010/main" val="457210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on a couch&#10;&#10;AI-generated content may be incorrect.">
            <a:extLst>
              <a:ext uri="{FF2B5EF4-FFF2-40B4-BE49-F238E27FC236}">
                <a16:creationId xmlns:a16="http://schemas.microsoft.com/office/drawing/2014/main" id="{817D8219-B658-5FED-12E2-C83DC9940B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 descr="A person using a tablet&#10;&#10;AI-generated content may be incorrect.">
            <a:extLst>
              <a:ext uri="{FF2B5EF4-FFF2-40B4-BE49-F238E27FC236}">
                <a16:creationId xmlns:a16="http://schemas.microsoft.com/office/drawing/2014/main" id="{F575AD49-2A96-8E10-A004-22506E5FB2B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 descr="A group of women in sports uniforms&#10;&#10;AI-generated content may be incorrect.">
            <a:extLst>
              <a:ext uri="{FF2B5EF4-FFF2-40B4-BE49-F238E27FC236}">
                <a16:creationId xmlns:a16="http://schemas.microsoft.com/office/drawing/2014/main" id="{5C9F1E8B-505B-989A-2F61-4EFE9D24C7B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1676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270B1-5E80-E21C-E980-83D192339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“Quote goes here.”</a:t>
            </a:r>
          </a:p>
        </p:txBody>
      </p:sp>
      <p:pic>
        <p:nvPicPr>
          <p:cNvPr id="9" name="Picture Placeholder 8" descr="A person and person standing together&#10;&#10;AI-generated content may be incorrect.">
            <a:extLst>
              <a:ext uri="{FF2B5EF4-FFF2-40B4-BE49-F238E27FC236}">
                <a16:creationId xmlns:a16="http://schemas.microsoft.com/office/drawing/2014/main" id="{4273E24B-6262-A969-060B-30ECFBF27B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4618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73887-1F9F-32E0-BBED-DBF325772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Headline goes up here at the top.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9D410-2909-B979-FE6B-A07FACF71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Body copy fills in over here.</a:t>
            </a:r>
          </a:p>
        </p:txBody>
      </p:sp>
    </p:spTree>
    <p:extLst>
      <p:ext uri="{BB962C8B-B14F-4D97-AF65-F5344CB8AC3E}">
        <p14:creationId xmlns:p14="http://schemas.microsoft.com/office/powerpoint/2010/main" val="3159903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2A6E6-93D5-E8CD-18CC-2A34A0B0C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 for a Slide with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01441-13E7-1746-DF0D-8745233A7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copy goes here.</a:t>
            </a:r>
          </a:p>
        </p:txBody>
      </p:sp>
      <p:graphicFrame>
        <p:nvGraphicFramePr>
          <p:cNvPr id="5" name="Chart Placeholder 4">
            <a:extLst>
              <a:ext uri="{FF2B5EF4-FFF2-40B4-BE49-F238E27FC236}">
                <a16:creationId xmlns:a16="http://schemas.microsoft.com/office/drawing/2014/main" id="{12A85089-655A-ED8F-25EE-81003A7098CB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595581293"/>
              </p:ext>
            </p:extLst>
          </p:nvPr>
        </p:nvGraphicFramePr>
        <p:xfrm>
          <a:off x="6674316" y="1027906"/>
          <a:ext cx="5239777" cy="5321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7614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2A6E6-93D5-E8CD-18CC-2A34A0B0C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 for a Slide with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01441-13E7-1746-DF0D-8745233A7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Body copy goes here.</a:t>
            </a:r>
          </a:p>
        </p:txBody>
      </p:sp>
      <p:graphicFrame>
        <p:nvGraphicFramePr>
          <p:cNvPr id="5" name="Chart Placeholder 4">
            <a:extLst>
              <a:ext uri="{FF2B5EF4-FFF2-40B4-BE49-F238E27FC236}">
                <a16:creationId xmlns:a16="http://schemas.microsoft.com/office/drawing/2014/main" id="{12A85089-655A-ED8F-25EE-81003A7098CB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113616927"/>
              </p:ext>
            </p:extLst>
          </p:nvPr>
        </p:nvGraphicFramePr>
        <p:xfrm>
          <a:off x="6674316" y="1027906"/>
          <a:ext cx="5239777" cy="5321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556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ope Transforms 1">
      <a:dk1>
        <a:srgbClr val="00205B"/>
      </a:dk1>
      <a:lt1>
        <a:srgbClr val="FFFFFF"/>
      </a:lt1>
      <a:dk2>
        <a:srgbClr val="0E2841"/>
      </a:dk2>
      <a:lt2>
        <a:srgbClr val="E8E8E8"/>
      </a:lt2>
      <a:accent1>
        <a:srgbClr val="1D4189"/>
      </a:accent1>
      <a:accent2>
        <a:srgbClr val="2774AE"/>
      </a:accent2>
      <a:accent3>
        <a:srgbClr val="69B3E7"/>
      </a:accent3>
      <a:accent4>
        <a:srgbClr val="C8102E"/>
      </a:accent4>
      <a:accent5>
        <a:srgbClr val="C6CAE3"/>
      </a:accent5>
      <a:accent6>
        <a:srgbClr val="4EA72E"/>
      </a:accent6>
      <a:hlink>
        <a:srgbClr val="467886"/>
      </a:hlink>
      <a:folHlink>
        <a:srgbClr val="96607D"/>
      </a:folHlink>
    </a:clrScheme>
    <a:fontScheme name="Garamond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3f05252-881a-4ac2-8af1-35905b46c0ad">
      <Terms xmlns="http://schemas.microsoft.com/office/infopath/2007/PartnerControls"/>
    </lcf76f155ced4ddcb4097134ff3c332f>
    <TaxCatchAll xmlns="1196719f-6601-4710-a4cb-920b0939cc4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BC7227FD993C4BB850C5E5FB5654E1" ma:contentTypeVersion="16" ma:contentTypeDescription="Create a new document." ma:contentTypeScope="" ma:versionID="d4f4d66dc87422b0b61f6b8a694d3027">
  <xsd:schema xmlns:xsd="http://www.w3.org/2001/XMLSchema" xmlns:xs="http://www.w3.org/2001/XMLSchema" xmlns:p="http://schemas.microsoft.com/office/2006/metadata/properties" xmlns:ns2="63f05252-881a-4ac2-8af1-35905b46c0ad" xmlns:ns3="1196719f-6601-4710-a4cb-920b0939cc41" targetNamespace="http://schemas.microsoft.com/office/2006/metadata/properties" ma:root="true" ma:fieldsID="75feaae9e863948dd0027620137729d1" ns2:_="" ns3:_="">
    <xsd:import namespace="63f05252-881a-4ac2-8af1-35905b46c0ad"/>
    <xsd:import namespace="1196719f-6601-4710-a4cb-920b0939cc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f05252-881a-4ac2-8af1-35905b46c0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29530fcb-1f1b-44c6-b2fb-4250904dee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96719f-6601-4710-a4cb-920b0939cc4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eb9ac3d-477f-4468-ab0b-0ab1368a570b}" ma:internalName="TaxCatchAll" ma:showField="CatchAllData" ma:web="1196719f-6601-4710-a4cb-920b0939cc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9F9DF8A-89C7-44FB-8C1F-B61A2C6C8D31}">
  <ds:schemaRefs>
    <ds:schemaRef ds:uri="1196719f-6601-4710-a4cb-920b0939cc41"/>
    <ds:schemaRef ds:uri="63f05252-881a-4ac2-8af1-35905b46c0a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2A0CC9A-B52B-4622-9DA6-DF3F73B938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823823-63BF-4EFE-9B9F-149E675F77AC}">
  <ds:schemaRefs>
    <ds:schemaRef ds:uri="1196719f-6601-4710-a4cb-920b0939cc41"/>
    <ds:schemaRef ds:uri="63f05252-881a-4ac2-8af1-35905b46c0a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63</Words>
  <Application>Microsoft Macintosh PowerPoint</Application>
  <PresentationFormat>Widescreen</PresentationFormat>
  <Paragraphs>15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Arial</vt:lpstr>
      <vt:lpstr>Arial Narrow</vt:lpstr>
      <vt:lpstr>Georgia</vt:lpstr>
      <vt:lpstr>Miller Text</vt:lpstr>
      <vt:lpstr>Office Theme</vt:lpstr>
      <vt:lpstr>PowerPoint Presentation</vt:lpstr>
      <vt:lpstr>Title Slide</vt:lpstr>
      <vt:lpstr>Title Slide</vt:lpstr>
      <vt:lpstr>Headline Goes Up Here</vt:lpstr>
      <vt:lpstr>PowerPoint Presentation</vt:lpstr>
      <vt:lpstr>“Quote goes here.”</vt:lpstr>
      <vt:lpstr>Headline goes up here at the top.</vt:lpstr>
      <vt:lpstr>Title for a Slide with Charts</vt:lpstr>
      <vt:lpstr>Title for a Slide with Charts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Zach Bowen</dc:creator>
  <cp:lastModifiedBy>Zach Bowen</cp:lastModifiedBy>
  <cp:revision>22</cp:revision>
  <dcterms:created xsi:type="dcterms:W3CDTF">2025-09-08T19:48:00Z</dcterms:created>
  <dcterms:modified xsi:type="dcterms:W3CDTF">2025-11-05T19:08:01Z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0x0101005EBC7227FD993C4BB850C5E5FB5654E1</vt:lpwstr>
  </property>
  <property fmtid="{D5CDD505-2E9C-101B-9397-08002B2CF9AE}" pid="3" name="MediaServiceImageTags">
    <vt:lpwstr/>
  </property>
</Properties>
</file>